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4" r:id="rId16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6" Type="http://schemas.openxmlformats.org/officeDocument/2006/relationships/slide" Target="slides/slide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m" descr="Imagem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16645" y="4479895"/>
            <a:ext cx="5656510" cy="3062272"/>
          </a:xfrm>
          <a:prstGeom prst="rect">
            <a:avLst/>
          </a:prstGeom>
        </p:spPr>
      </p:pic>
      <p:sp>
        <p:nvSpPr>
          <p:cNvPr id="252" name="[HOOK]…"/>
          <p:cNvSpPr txBox="1"/>
          <p:nvPr/>
        </p:nvSpPr>
        <p:spPr>
          <a:xfrm>
            <a:off x="812597" y="1365034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[IMAGE_BOTTOM]</a:t>
            </a:r>
          </a:p>
          <a:p>
            <a:pPr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[IMAGE_BOTTOM_SUB]</a:t>
            </a:r>
          </a:p>
        </p:txBody>
      </p:sp>
      <p:sp>
        <p:nvSpPr>
          <p:cNvPr id="253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